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1110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11</cp:revision>
  <cp:lastPrinted>2014-09-11T18:48:45Z</cp:lastPrinted>
  <dcterms:created xsi:type="dcterms:W3CDTF">2014-09-11T18:46:41Z</dcterms:created>
  <dcterms:modified xsi:type="dcterms:W3CDTF">2014-09-12T13:17:09Z</dcterms:modified>
</cp:coreProperties>
</file>